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57"/>
  </p:notesMasterIdLst>
  <p:sldIdLst>
    <p:sldId id="1163" r:id="rId3"/>
    <p:sldId id="1360" r:id="rId4"/>
    <p:sldId id="1362" r:id="rId5"/>
    <p:sldId id="1383" r:id="rId6"/>
    <p:sldId id="1361" r:id="rId7"/>
    <p:sldId id="652" r:id="rId8"/>
    <p:sldId id="643" r:id="rId9"/>
    <p:sldId id="1324" r:id="rId10"/>
    <p:sldId id="852" r:id="rId11"/>
    <p:sldId id="850" r:id="rId12"/>
    <p:sldId id="1321" r:id="rId13"/>
    <p:sldId id="301" r:id="rId14"/>
    <p:sldId id="1320" r:id="rId15"/>
    <p:sldId id="1357" r:id="rId16"/>
    <p:sldId id="1370" r:id="rId17"/>
    <p:sldId id="1384" r:id="rId18"/>
    <p:sldId id="1368" r:id="rId19"/>
    <p:sldId id="298" r:id="rId20"/>
    <p:sldId id="1363" r:id="rId21"/>
    <p:sldId id="472" r:id="rId22"/>
    <p:sldId id="1364" r:id="rId23"/>
    <p:sldId id="1365" r:id="rId24"/>
    <p:sldId id="1377" r:id="rId25"/>
    <p:sldId id="311" r:id="rId26"/>
    <p:sldId id="1375" r:id="rId27"/>
    <p:sldId id="1371" r:id="rId28"/>
    <p:sldId id="302" r:id="rId29"/>
    <p:sldId id="303" r:id="rId30"/>
    <p:sldId id="304" r:id="rId31"/>
    <p:sldId id="305" r:id="rId32"/>
    <p:sldId id="1372" r:id="rId33"/>
    <p:sldId id="1373" r:id="rId34"/>
    <p:sldId id="1374" r:id="rId35"/>
    <p:sldId id="306" r:id="rId36"/>
    <p:sldId id="313" r:id="rId37"/>
    <p:sldId id="307" r:id="rId38"/>
    <p:sldId id="308" r:id="rId39"/>
    <p:sldId id="309" r:id="rId40"/>
    <p:sldId id="1358" r:id="rId41"/>
    <p:sldId id="1359" r:id="rId42"/>
    <p:sldId id="1353" r:id="rId43"/>
    <p:sldId id="1344" r:id="rId44"/>
    <p:sldId id="1347" r:id="rId45"/>
    <p:sldId id="1345" r:id="rId46"/>
    <p:sldId id="1084" r:id="rId47"/>
    <p:sldId id="1348" r:id="rId48"/>
    <p:sldId id="1349" r:id="rId49"/>
    <p:sldId id="1350" r:id="rId50"/>
    <p:sldId id="1317" r:id="rId51"/>
    <p:sldId id="1323" r:id="rId52"/>
    <p:sldId id="1332" r:id="rId53"/>
    <p:sldId id="1318" r:id="rId54"/>
    <p:sldId id="1340" r:id="rId55"/>
    <p:sldId id="135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880"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4/16/2018 10:35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20</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4/16/2018 10:35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png"/><Relationship Id="rId18" Type="http://schemas.openxmlformats.org/officeDocument/2006/relationships/image" Target="../media/image76.jpg"/><Relationship Id="rId26" Type="http://schemas.openxmlformats.org/officeDocument/2006/relationships/image" Target="../media/image83.png"/><Relationship Id="rId3" Type="http://schemas.openxmlformats.org/officeDocument/2006/relationships/image" Target="../media/image61.jpeg"/><Relationship Id="rId21" Type="http://schemas.openxmlformats.org/officeDocument/2006/relationships/image" Target="../media/image79.jpe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gif"/><Relationship Id="rId25"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74.png"/><Relationship Id="rId20" Type="http://schemas.openxmlformats.org/officeDocument/2006/relationships/image" Target="../media/image78.gif"/><Relationship Id="rId29" Type="http://schemas.openxmlformats.org/officeDocument/2006/relationships/image" Target="../media/image86.jpeg"/><Relationship Id="rId1" Type="http://schemas.openxmlformats.org/officeDocument/2006/relationships/slideLayout" Target="../slideLayouts/slideLayout8.xml"/><Relationship Id="rId6" Type="http://schemas.openxmlformats.org/officeDocument/2006/relationships/image" Target="../media/image64.jpg"/><Relationship Id="rId11" Type="http://schemas.openxmlformats.org/officeDocument/2006/relationships/image" Target="../media/image69.png"/><Relationship Id="rId24" Type="http://schemas.openxmlformats.org/officeDocument/2006/relationships/image" Target="../media/image81.jpeg"/><Relationship Id="rId32" Type="http://schemas.openxmlformats.org/officeDocument/2006/relationships/image" Target="../media/image89.png"/><Relationship Id="rId5" Type="http://schemas.openxmlformats.org/officeDocument/2006/relationships/image" Target="../media/image63.jpg"/><Relationship Id="rId15" Type="http://schemas.openxmlformats.org/officeDocument/2006/relationships/image" Target="../media/image73.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5.jpeg"/><Relationship Id="rId10" Type="http://schemas.openxmlformats.org/officeDocument/2006/relationships/image" Target="../media/image68.jp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84.jpeg"/><Relationship Id="rId30"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image" Target="../media/image110.emf"/><Relationship Id="rId3" Type="http://schemas.openxmlformats.org/officeDocument/2006/relationships/image" Target="../media/image100.emf"/><Relationship Id="rId7" Type="http://schemas.openxmlformats.org/officeDocument/2006/relationships/image" Target="../media/image104.emf"/><Relationship Id="rId12" Type="http://schemas.openxmlformats.org/officeDocument/2006/relationships/image" Target="../media/image109.emf"/><Relationship Id="rId17" Type="http://schemas.openxmlformats.org/officeDocument/2006/relationships/image" Target="../media/image114.emf"/><Relationship Id="rId2" Type="http://schemas.openxmlformats.org/officeDocument/2006/relationships/notesSlide" Target="../notesSlides/notesSlide30.xml"/><Relationship Id="rId16" Type="http://schemas.openxmlformats.org/officeDocument/2006/relationships/image" Target="../media/image113.emf"/><Relationship Id="rId1" Type="http://schemas.openxmlformats.org/officeDocument/2006/relationships/slideLayout" Target="../slideLayouts/slideLayout46.xml"/><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5" Type="http://schemas.openxmlformats.org/officeDocument/2006/relationships/image" Target="../media/image11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 Id="rId1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emf"/><Relationship Id="rId3" Type="http://schemas.openxmlformats.org/officeDocument/2006/relationships/image" Target="../media/image101.emf"/><Relationship Id="rId7" Type="http://schemas.openxmlformats.org/officeDocument/2006/relationships/image" Target="../media/image107.emf"/><Relationship Id="rId12" Type="http://schemas.openxmlformats.org/officeDocument/2006/relationships/image" Target="../media/image112.emf"/><Relationship Id="rId2" Type="http://schemas.openxmlformats.org/officeDocument/2006/relationships/image" Target="../media/image100.emf"/><Relationship Id="rId16" Type="http://schemas.openxmlformats.org/officeDocument/2006/relationships/image" Target="../media/image114.emf"/><Relationship Id="rId1" Type="http://schemas.openxmlformats.org/officeDocument/2006/relationships/slideLayout" Target="../slideLayouts/slideLayout46.xml"/><Relationship Id="rId6" Type="http://schemas.openxmlformats.org/officeDocument/2006/relationships/image" Target="../media/image104.emf"/><Relationship Id="rId11" Type="http://schemas.openxmlformats.org/officeDocument/2006/relationships/image" Target="../media/image111.png"/><Relationship Id="rId5" Type="http://schemas.openxmlformats.org/officeDocument/2006/relationships/image" Target="../media/image103.emf"/><Relationship Id="rId15" Type="http://schemas.openxmlformats.org/officeDocument/2006/relationships/image" Target="../media/image106.emf"/><Relationship Id="rId10" Type="http://schemas.openxmlformats.org/officeDocument/2006/relationships/image" Target="../media/image110.emf"/><Relationship Id="rId4" Type="http://schemas.openxmlformats.org/officeDocument/2006/relationships/image" Target="../media/image102.emf"/><Relationship Id="rId9" Type="http://schemas.openxmlformats.org/officeDocument/2006/relationships/image" Target="../media/image109.emf"/><Relationship Id="rId14" Type="http://schemas.openxmlformats.org/officeDocument/2006/relationships/image" Target="../media/image105.emf"/></Relationships>
</file>

<file path=ppt/slides/_rels/slide3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9.emf"/><Relationship Id="rId3" Type="http://schemas.openxmlformats.org/officeDocument/2006/relationships/image" Target="../media/image105.emf"/><Relationship Id="rId7" Type="http://schemas.openxmlformats.org/officeDocument/2006/relationships/image" Target="../media/image102.emf"/><Relationship Id="rId12" Type="http://schemas.openxmlformats.org/officeDocument/2006/relationships/image" Target="../media/image108.emf"/><Relationship Id="rId2" Type="http://schemas.openxmlformats.org/officeDocument/2006/relationships/image" Target="../media/image104.emf"/><Relationship Id="rId16" Type="http://schemas.openxmlformats.org/officeDocument/2006/relationships/image" Target="../media/image114.emf"/><Relationship Id="rId1" Type="http://schemas.openxmlformats.org/officeDocument/2006/relationships/slideLayout" Target="../slideLayouts/slideLayout46.xml"/><Relationship Id="rId6" Type="http://schemas.openxmlformats.org/officeDocument/2006/relationships/image" Target="../media/image101.emf"/><Relationship Id="rId11" Type="http://schemas.openxmlformats.org/officeDocument/2006/relationships/image" Target="../media/image111.png"/><Relationship Id="rId5" Type="http://schemas.openxmlformats.org/officeDocument/2006/relationships/image" Target="../media/image100.emf"/><Relationship Id="rId15" Type="http://schemas.openxmlformats.org/officeDocument/2006/relationships/image" Target="../media/image113.emf"/><Relationship Id="rId10" Type="http://schemas.openxmlformats.org/officeDocument/2006/relationships/image" Target="../media/image110.emf"/><Relationship Id="rId4" Type="http://schemas.openxmlformats.org/officeDocument/2006/relationships/image" Target="../media/image106.emf"/><Relationship Id="rId9" Type="http://schemas.openxmlformats.org/officeDocument/2006/relationships/image" Target="../media/image107.emf"/><Relationship Id="rId14" Type="http://schemas.openxmlformats.org/officeDocument/2006/relationships/image" Target="../media/image112.emf"/></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124.png"/><Relationship Id="rId5" Type="http://schemas.openxmlformats.org/officeDocument/2006/relationships/image" Target="../media/image93.png"/><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hyperlink" Target="mailto:pedro.sousa@devscope.net"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42.xml"/><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47.xml"/><Relationship Id="rId1" Type="http://schemas.openxmlformats.org/officeDocument/2006/relationships/slideLayout" Target="../slideLayouts/slideLayout42.xml"/><Relationship Id="rId6" Type="http://schemas.openxmlformats.org/officeDocument/2006/relationships/image" Target="../media/image131.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42.xml"/><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gif"/><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33"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43.gif"/><Relationship Id="rId20" Type="http://schemas.openxmlformats.org/officeDocument/2006/relationships/image" Target="../media/image47.jpeg"/><Relationship Id="rId29"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png"/><Relationship Id="rId5" Type="http://schemas.openxmlformats.org/officeDocument/2006/relationships/image" Target="../media/image32.jpg"/><Relationship Id="rId15" Type="http://schemas.openxmlformats.org/officeDocument/2006/relationships/image" Target="../media/image42.jpg"/><Relationship Id="rId23" Type="http://schemas.openxmlformats.org/officeDocument/2006/relationships/image" Target="../media/image50.png"/><Relationship Id="rId28" Type="http://schemas.openxmlformats.org/officeDocument/2006/relationships/image" Target="../media/image55.emf"/><Relationship Id="rId10" Type="http://schemas.openxmlformats.org/officeDocument/2006/relationships/image" Target="../media/image37.jpg"/><Relationship Id="rId19" Type="http://schemas.openxmlformats.org/officeDocument/2006/relationships/image" Target="../media/image46.jp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41.gif"/><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 xmlns:a14="http://schemas.microsoft.com/office/drawing/2010/main"/>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 xmlns:a14="http://schemas.microsoft.com/office/drawing/2010/main"/>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 xmlns:a14="http://schemas.microsoft.com/office/drawing/2010/main"/>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Deploy solution to Microsoft Azure</a:t>
            </a:r>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person looking at the camera&#10;&#10;Description generated with very high confidence">
            <a:extLst>
              <a:ext uri="{FF2B5EF4-FFF2-40B4-BE49-F238E27FC236}">
                <a16:creationId xmlns:a16="http://schemas.microsoft.com/office/drawing/2014/main" id="{9225B231-877A-44E6-87C4-0C9D4E00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930" y="1060173"/>
            <a:ext cx="4813222" cy="4489831"/>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linkedin.com/in/pmsousa</a:t>
            </a:r>
          </a:p>
          <a:p>
            <a:pPr marL="342834" indent="-342834" defTabSz="914225"/>
            <a:r>
              <a:rPr lang="en-US" sz="2399" dirty="0">
                <a:solidFill>
                  <a:prstClr val="black"/>
                </a:solidFill>
                <a:latin typeface="Segoe UI"/>
              </a:rPr>
              <a:t>@psousa75</a:t>
            </a:r>
          </a:p>
          <a:p>
            <a:pPr marL="342834" indent="-342834" defTabSz="914225"/>
            <a:r>
              <a:rPr lang="en-US" sz="2399" dirty="0">
                <a:solidFill>
                  <a:prstClr val="black"/>
                </a:solidFill>
              </a:rPr>
              <a:t>Public </a:t>
            </a:r>
            <a:r>
              <a:rPr lang="en-US" sz="2399" dirty="0">
                <a:solidFill>
                  <a:prstClr val="black"/>
                </a:solidFill>
                <a:latin typeface="Segoe UI"/>
              </a:rPr>
              <a:t>speaker</a:t>
            </a: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 xmlns:a14="http://schemas.microsoft.com/office/drawing/2010/main"/>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 xmlns:a14="http://schemas.microsoft.com/office/drawing/2010/main"/>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9497</TotalTime>
  <Words>5434</Words>
  <Application>Microsoft Office PowerPoint</Application>
  <PresentationFormat>Widescreen</PresentationFormat>
  <Paragraphs>475</Paragraphs>
  <Slides>54</Slides>
  <Notes>49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54</vt:i4>
      </vt:variant>
    </vt:vector>
  </HeadingPairs>
  <TitlesOfParts>
    <vt:vector size="70" baseType="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segoe-ui_normal</vt:lpstr>
      <vt:lpstr>Wingdings</vt:lpstr>
      <vt:lpstr>1_MS1444_Windows Azure Template 16x9_r08a</vt:lpstr>
      <vt:lpstr>Office Theme</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Why use ASP.NET Core?</vt:lpstr>
      <vt:lpstr>ASP.NET Core Stack</vt:lpstr>
      <vt:lpstr>Build web APIs and web UI using ASP.NET Core MVC</vt:lpstr>
      <vt:lpstr>Client-side development</vt:lpstr>
      <vt:lpstr>Nice New Features over ASP.NET 4</vt:lpstr>
      <vt:lpstr>PowerPoint Presentation</vt:lpstr>
      <vt:lpstr>Deployment Microsoft Azure</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João Sousa</cp:lastModifiedBy>
  <cp:revision>258</cp:revision>
  <dcterms:created xsi:type="dcterms:W3CDTF">2016-04-21T18:51:19Z</dcterms:created>
  <dcterms:modified xsi:type="dcterms:W3CDTF">2018-04-16T21:37:35Z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